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t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N’wana wa Vumbirhi u lahlekile naswona wa kumiwile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Xivutiso</a:t>
            </a:r>
            <a:r xmlns:a="http://schemas.openxmlformats.org/drawingml/2006/main">
              <a:rPr altLang="en-US" lang="t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tatana u n’wi khome njhani n’wana wa vumbirhi loko a vuya?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U hlongole n’wana wa vumbirhi wa jaha.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U ba n’wana wa vumbirhi wa jaha.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A nga n'wi vonanga n'wana wa vumbirhi.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U amukele n’wana wa vumbirhi wa jaha hi ntsako.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U amukele n’wana wa vumbirhi wa jaha hi ntsako.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81Rito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Mukoloti Loyi A Kolota Titalenta Ta Magidi Ya Khume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ts" sz="3600"/>
              <a:t>'Xana a wu nga fanelanga u va ni tintswalo eka nandza-kuloni ku fana na mina?'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18: 19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ri ni wanuna loyi a a kolota hosi titalenta ta khume ra magidi. Hosi yi twela wanuna loyi vusiwana, yi khansela xikweleti.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loko wanuna yoloye a huma, a kuma un'wana wa malandza-kulobye a n'wi kolota tidenari ta dzana. U n’wi khomile kutani a n’wi hlundzukela. “Rhakela leswi u ndzi kolotaka swona!”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Kutani a hoxa nandza-kulobye ekhotsweni. Hosi yi twe mahungu lawa eka nandza wa yona un’wana.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hosi yi hlundzuka yi tlhela yi vitana nandza. “Ndzi khansele xikweleti xexo hinkwaxo xa wena hikuva u ndzi komberile. Xana a wu nga fanelanga ku va ni tintswalo eka malandza-kuloni ku fana na mina?”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te, “Hilaha Tata wa hina la nge matilweni a mi rivaleleke hakona, na n’wina mi fanele ku rivalelana.”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Nandza un’wana u susiwile xikweleti lexikulu swinene xa titalenta ta khume ra magidi.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a nga n'wi rivalanga nandza-kulobye loyi a n'wi kolota tidenari ta dzana.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Leri i langutelo ro ka ri nga nkhensi.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tlhele hi rivaleriwa ni ku ponisiwa hi tintswalo ha Yesu.</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Loko hi nga rivali tintswalo teto, hi fanele ku rivalela lava va hi endleke swo biha.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hi rivalelaka no hi rhandza ku fikela emakumu.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u tsariwile mali muni hi hosi??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dzana ra tidenari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madzana mambirhi ya tidenari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dzana ra titalenta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khume ra magidi ya titalenta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khume ra magidi ya titalenta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ts" sz="4000"/>
              <a:t>Hikuva n'wana wa mina loyi a a file naswona wa ha hanya; u lahlekile naswona wa kumiwile.’ Hiloko va sungula ku tlangela.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ts" sz="3600"/>
              <a:t>'Xana a wu nga fanelanga u va ni tintswalo eka nandza-kuloni ku fana na mina?'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18: 19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Hosana eka N'wana Davhida!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Mintshungu leyi a yi n'wi rhangela ni leyi a yi n'wi landzela yi huwelela yi ku: “Hosana eka N'wana Davhida!” "Ku katekile loyi a taka hi vito ra Hosi!" "Hosanna eka xiyimo xa le henhla!"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ts" altLang="ko-KR" sz="2600">
                <a:solidFill>
                  <a:schemeClr val="tx1">
                    <a:lumMod val="65000"/>
                    <a:lumOff val="35000"/>
                  </a:schemeClr>
                </a:solidFill>
              </a:rPr>
              <a:t>Loko Yesu a tshinela eYerusalema, a rhuma vadyondzisiwa vambirhi, a ku: “Fambani emutini, u ta kuma mbhongolo yi ri ni ximbutana xa yona ekusuhi na yona. Swi ntshunxa mi tisa eka mina.”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Vadyondzisiwa vambirhi va nghene eximutanini kutani va endla hilaha Yesu a va leriseke hakona.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Va kume mbhongolo. “Hosi ya va lava.” Kutani n’wini wa yona u ti rhumele hi ku hatlisa.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tshame ehenhla ka n’wana wa mbhongolo kutani a nghena eYerusalema. Mintshungu leyi a yi n'wi rhangela, yi huwelela yi ku: “Hosana eka N'wana Davhida!”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Mhaka ya leswaku Yesu a khandziye n’wana wa mbhongolo ni leswaku u amukeriwe hi mintshungu yi endliwe hi ku ya hi vuprofeta lebyi rhekhodiweke bya Bibele. Kambe a ku nga ri na munhu loyi a a swi tiva.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a khandziya ximbutana xa mbhongolo, kutani mintshungu yi huwelela,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'Hosana eka N'wana Davhida!'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Hinkwaswo swi profetiwile eBibeleni.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Yesu a a hanya hi ku yingisa,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hilaha swi tsariweke hakona eBibeleni.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Na hina lava landzelaka Yesu hi fanele hi yingisa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Rito ra Xikwembu hi ku helela.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hosi ya hina leyi faneleke ku dzunisiwa ni ku dzunisiwa.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ts">
                <a:solidFill>
                  <a:schemeClr val="tx1">
                    <a:lumMod val="50000"/>
                    <a:lumOff val="50000"/>
                  </a:schemeClr>
                </a:solidFill>
              </a:rPr>
              <a:t>No. 73 Rito ra Xikwembu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ts" sz="4400"/>
              <a:t>Yesu U Pfuxa Lazaro eku feni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Yesu u khandziye yini a nghena eYerusalema?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ximbutana xa mbhongolo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n’wana wa hanci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n’wana wa ndlopfu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n’wana wa kamela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ximbutana xa mbhongolo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ts" sz="3600"/>
              <a:t>Mintshungu leyi a yi n'wi rhangela ni leyi a yi n'wi landzela yi huwelela yi ku: “Hosana eka N'wana Davhida!” "Ku katekile loyi a taka hi vito ra Hosi!" "Hosanna eka xiyimo xa le henhla!"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83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Yindlu ya mina i yindlu ya xikhongelo.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"Ku tsariwile," a ku eka vona, " 'Yindlu ya mina yi ta vuriwa yindlu ya xikhongelo,' kambe n'wina mi yi endla 'khegula ra vaphangi.'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nghene etempeleni ya Yerusalema. Endzeni ka tempele a ku ri ni vaxavisi ni vacincisi va mali vo tala.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Yesu u hundzule matafula ya vacincisi va mali ni mabenci ya lava xavisaka matuva. U chayele hinkwavo lava a va xava ni ku xavisa kwalaho.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ku hi ku hlundzuka, “Ku tsariwile, Yindlu ya mina yi ta vuriwa yindlu ya xikhongelo, kambe n’wina mi yi endla bako ra vaphangi.”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u hlongole vaxavisi etempeleni kutani a horisa vavabyi etempeleni.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Tempele, kereke, i ndhawu yo gandzela ni ku khongela eka Xikwembu.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Yesu u hlundzukele ntshungu lowu wu wu hundzuleke ndhawu ya mabindzu.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Xana u ta hi yini ekerekeni?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Ekerekeni, u fanele ku hlangana na Xikwembu hi vugandzeri na xikhongelo.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n’wini wa kereke. Yesu hi yena loyi a amukelaka vugandzeri na swikhongelo swa hina ku suka ekerekeni.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ts" sz="3600"/>
              <a:t>Yesu a ku ka yena: "Hi mina ku pfuka ni vutomi. Loyi a pfumelaka eka mina u ta hanya, hambiloko a fa;</a:t>
            </a:r>
            <a:endParaRPr xmlns:a="http://schemas.openxmlformats.org/drawingml/2006/main" altLang="ko-KR" lang="en-US" sz="3600"/>
          </a:p>
          <a:p>
            <a:pPr xmlns:a="http://schemas.openxmlformats.org/drawingml/2006/main" lvl="0">
              <a:defRPr/>
            </a:pPr>
            <a:r xmlns:a="http://schemas.openxmlformats.org/drawingml/2006/main">
              <a:rPr altLang="ko-KR" lang="ts" sz="3600"/>
              <a:t>naswona un’wana ni un’wana la hanyaka ni ku pfumela eka mina, a nge pfuki a file. Xana wa swi pfumela leswi?"</a:t>
            </a:r>
            <a:endParaRPr xmlns:a="http://schemas.openxmlformats.org/drawingml/2006/main" altLang="ko-KR" lang="en-US" sz="3600"/>
          </a:p>
          <a:p>
            <a:pPr xmlns:a="http://schemas.openxmlformats.org/drawingml/2006/main" lvl="0">
              <a:defRPr/>
            </a:pPr>
            <a:r xmlns:a="http://schemas.openxmlformats.org/drawingml/2006/main">
              <a:rPr altLang="ko-KR" lang="t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11: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Yesu u hlongole mani etempeleni?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Vayuda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Mumatiko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Muprista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Vaxavisi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Vaxavisi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"Ku tsariwile," a ku eka vona, " 'Yindlu ya mina yi ta vuriwa yindlu ya xikhongelo,' kambe n'wina mi yi endla 'khegula ra vaphangi.'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84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Hlantswa Milenge Ya Vadyondzisiwa Va Yena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Leswi mina Hosi ni Mudyondzisi wa n'wina ndzi hlantsweke milenge ya n'wina, na n'wina mi fanele ku hlambana milenge.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dye xilalelo xo hetelela ni vadyondzisiwa va yena. Yesu a a swi tiva leswaku leswi a ku ri swakudya swa yena swo hetelela ni vadyondzisiwa va yena.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Hi xitshuketa Yesu u tise mati exibyeni, kutani a sungula ku hlamba milenge ya vadyondzisiwa va yena ha un’we-un’we.</a:t>
            </a:r>
            <a:r xmlns:a="http://schemas.openxmlformats.org/drawingml/2006/main">
              <a:rPr lang="t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ku fika nkarhi wa Petro, Petro a ku: "Hikokwalaho ka yini HOSI Xikwembu xi hi hlamba milenge? A ndzi nge hlambi!"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hlamula. "Loko ndzi nga ku hlambi milenge, mina na wena a hi na mhaka na swona. Swi nga endleka u nga swi twisisi kahle sweswi, kambe siku rin'wana u ta swi twisisa.”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"Ndzi hlambisile milenge ya n'wina ku veka xikombiso. Ku sukela sweswi, hlambisani milenge mi va vanhu lava tirhelaka un'wana na un'wana."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Emisaveni, vanhu va xiyimo xa le hansi va tirhela vanhu lava tlakukeke, kambe ku hambana ni sweswo Yesu u hlambile milenge ya vadyondzisiwa va yena kutani a tshika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vutomi bya yena hikwalaho ka hina.</a:t>
            </a:r>
            <a:r xmlns:a="http://schemas.openxmlformats.org/drawingml/2006/main">
              <a:rPr altLang="en-US" lang="ts" sz="3600">
                <a:solidFill>
                  <a:schemeClr val="tx1">
                    <a:lumMod val="65000"/>
                    <a:lumOff val="35000"/>
                  </a:schemeClr>
                </a:solidFill>
              </a:rPr>
              <a:t> </a:t>
            </a:r>
            <a:r xmlns:a="http://schemas.openxmlformats.org/drawingml/2006/main">
              <a:rPr altLang="ko-KR" lang="ts" sz="3600">
                <a:solidFill>
                  <a:schemeClr val="tx1">
                    <a:lumMod val="65000"/>
                    <a:lumOff val="35000"/>
                  </a:schemeClr>
                </a:solidFill>
              </a:rPr>
              <a:t>Loko hi ri vadyondzisiwa va Yesu, hi fanele hi tsaka ku tirhelana endhawini ya le hansi, ematshan’weni yo lava ku khomiwa endhawini leyi tlakukeke.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Siku rin’wana ku fike mahungu eka Yesu. “Lazaro wa vabya. Ndzi kombela u hatlisa u ta n'wi horisa."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munhu la tlakukeke, kambe u fike endhawini ya le hansi naswona u tiyimisele ku hi tirhela hinkwerhu.</a:t>
            </a:r>
            <a:r xmlns:a="http://schemas.openxmlformats.org/drawingml/2006/main">
              <a:rPr altLang="en-US" lang="t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mani loyi a nga pfumelelangiki Yesu ku hlamba milenge yakwe?</a:t>
            </a:r>
            <a:r xmlns:a="http://schemas.openxmlformats.org/drawingml/2006/main">
              <a:rPr altLang="en-US" lang="t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Yohane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Yudasi Iskariyota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Leswi mina Hosi ni Mudyondzisi wa n'wina ndzi hlantsweke milenge ya n'wina, na n'wina mi fanele ku hlambana milenge.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A Khongela eXitsungeni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a ya ekule nyana, a wa hi xikandza xa yena ehansi kutani a khongela, "Tatana, loko swi koteka, onge xinwelo lexi xi nga tekiwa eka mina. Hambi swi ri tano ku nga ri hilaha ndzi lavaka hakona, kambe hilaha u lavaka hakona."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Matewu</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Endzhaku ka swakudya swa nimadyambu, Yesu u fambe ni vadyondzisiwa vakwe endhawini leyi vuriwaka Getsemani.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Yesu a ku ka vadyondzisiwa: “Moya-xiviri wa mina wu tele hi gome ku fikela eku feni. Tshamani laha, u tshama u rindzile na mina.”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“"Tatana, loko swi koteka, onge xinwelo lexi xi nga tekiwa eka mina. Kambe ku nga ri hilaha ndzi lavaka hakona, kambe hilaha u lavaka hakona." Yesu u khongele hi mbilu hinkwayo. Kambe vadyondzisiwa va wela vurhongo lebyikulu.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ku, loko a pfuxa vadyondzisiwa va yena, a ku: “Xana a mi nga swi koti ku tshama na mina ku ringana awara? Vona. Hi loyi muxengi wa mina ku ta ndzi khoma.”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Eku heteleleni, Yesu u landzele vanhu lava teke ku ta n’wi khoma. A ku ri ku fa hi hakela swidyoho swa hina exihambanweni hilaha Xikwembu a xi navela hakona.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Yesu a nga si ta, u file.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A swi vava eka Yesu ku fa ku hakela swidyoho swa hina exihambanweni, kambe a a yingisa hi ku helela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hikuva a ku ri ku rhandza ka Xikwembu.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 fanele hi rhanga hi tshemba leswaku ku rhandza ka Xikwembu ku hetiseka ku tlula ka mina evuton’wini bya hina.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r xmlns:a="http://schemas.openxmlformats.org/drawingml/2006/main">
              <a:rPr lang="ts" altLang="en-US" sz="3600">
                <a:solidFill>
                  <a:srgbClr val="0070c0"/>
                </a:solidFill>
              </a:rPr>
              <a:t> </a:t>
            </a:r>
            <a:r xmlns:a="http://schemas.openxmlformats.org/drawingml/2006/main">
              <a:rPr lang="ts" altLang="ko-KR" sz="3600">
                <a:solidFill>
                  <a:srgbClr val="0070c0"/>
                </a:solidFill>
              </a:rPr>
              <a:t>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a nga na xidyoho etikweni leri hikuva u landzela ku rhandza ka Xikwembu hi ku helela.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Yesu u khongele kwihi loko a nga si khomiwa?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Etempeleni ya Yerusalema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Kamara ra le henhla ra Marka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Tiva ra Galeliya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2 </a:t>
            </a:r>
            <a:r xmlns:a="http://schemas.openxmlformats.org/drawingml/2006/main">
              <a:rPr lang="ts"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a ya ekule nyana, a wa hi xikandza xa yena ehansi kutani a khongela, "Tatana, loko swi koteka, onge xinwelo lexi xi nga tekiwa eka mina. Hambi swi ri tano ku nga ri hilaha ndzi lavaka hakona, kambe hilaha u lavaka hakona."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Matewu</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file exihambanweni.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Yesu u huwelerile hi rito lerikulu, "Tatana, ndzi nyiketa moya wa mina emavokweni ya wena." Loko a vule leswi, u hefemulele ehenhla.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23: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loyi a khomiweke hi masocha ya Rhoma, a ambale harhi ya mitwa enhlokweni yakwe, a hlekuriwa, a rhwala xihambano kutani a yisiwa ehandle leswaku a ya dlayiwa exitsungeni.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Yesu u vambiwile exihambanweni swin’we ni swigevenga swimbirhi. Vanhu a va yime va langutile, vafumi va tlhele va n’wi hlekula.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“Tatana, va rivalele, hikuva a va swi tivi leswi va swi endlaka.” Yesu u khongelele lava va n’wi dlayeke.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a ku: “Swi herile!” Nakona U korhamise nhloko ya Yena kutani a nyikela moya wa Yena.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Sesi wa Lazaro a ku eka Yesu loyi a nga fika endzhaku ka nkarhi, a ku: “Yesu, loko a wu ri laha, makwerhu a a nga ta va a nga fa.”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nkarhi wolowo kheteni ra tempele ri handzukile hi le xikarhi ku suka ehenhla ku ya ehansi. Misava yi tsekatsekile naswona maribye ma pandzeka. Loko masocha lama vambiweke Yesu ma vona leswi, ma chava swinene, ma huwelela ma ku: “Hakunene a a ri N'wana wa Xikwembu!”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Yesu loyi a nga riki na xidyoho u xanisekile a tlhela a fa hikwalaho ka hina, naswona u hakerile swidyoho swa hina.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Hikwalaho, a swi bohi leswaku hi tihakela.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 ponisiwile hikwalaho ka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A hi fanelanga hi rivala leswi swa xinkarhana.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i Muponisi loyi a hi poniseke hi ku fela swidyoho swa hina exihambanweni.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Yesu u vambiwile na mani?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Vadyondzisiwa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Vavasati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Vaprista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Swigevenga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Swigevenga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Yesu u huwelerile hi rito lerikulu, "Tatana, ndzi nyiketa moya wa mina emavokweni ya wena." Loko a vule leswi, u hefemulele ehenhla.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23: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Sirha leri nga riki na nchumu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a twa sweswo, u hundzuluke kutani a vona Yesu a yime kwalaho, kambe a nga swi xiyanga leswaku 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20: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Mariya Magadala u ye esirheni ku ya vona Yesu loyi a feke. Kambe, nyangwa wa ribye wa sirha a wu pfulekile.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nga ri na ntsumbu wa Yesu esirheni. Mariya a a ehleketa leswaku ku ni munhu loyi a yiveke ntsumbu wa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Ntsumi yi humelerile yi vutisa. "U rila yini?" Mariya a hlamula a ku: “Un'wana u yivile ntsumbu wa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Yesu u te, “Susa nyangwa ya ribye ya sirha.” Yesu u lerisile a ku: “Huma, Lazaro.”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loko a hundzuluka, a ku ri na Yesu loyi a vuyeke a ha hanya. Kambe Mariya a nga n’wi lemukanga Yesu. A a nga ehleketi leswaku Yesu u ta tlhela a hanya.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"Mariya..." Ntsena loko Yesu a vitana, Mariya a n'wi lemuka. “Hosi, hakunene u vuyile evuton’wini." Yesu u pfuxiwile endzhaku ka masiku manharhu a file.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ts" altLang="ko-KR" sz="3300">
                <a:solidFill>
                  <a:schemeClr val="tx1">
                    <a:lumMod val="65000"/>
                    <a:lumOff val="35000"/>
                  </a:schemeClr>
                </a:solidFill>
              </a:rPr>
              <a:t>A ku na munhu loyi a feke emisaveni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naswona a hanya nakambe.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Kambe loyi a nga yexe, Yesu, loyi a pfuxiweke eku feni, wa ha hanya.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Bibele yi vula leswaku lava pfumelaka eka Yesu na vona va tlhela va hanya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ku fana na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Hikwalaho a hi fanelanga hi lahlekeriwa hi ntshembo wa hina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ts" altLang="ko-KR" sz="3300">
                <a:solidFill>
                  <a:schemeClr val="tx1">
                    <a:lumMod val="65000"/>
                    <a:lumOff val="35000"/>
                  </a:schemeClr>
                </a:solidFill>
              </a:rPr>
              <a:t>ku kuma vutomi lebyi nga heriki.</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i Hosi ya ku Hlula leyi hluleke rifu yi tlhela yi vuya evuton'wini.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Mariya u ehlekete yini loko a vona leswaku a ku nga ri na Yesu esirheni?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Yesu u pfuxiwile!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Leri a hi sirha ra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Munhu un’wana u yivile ntsumbu wa Yesu!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Vadyondzisiwa va xave ntsumbu wa Yesu!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Munhu un’wana u yivile ntsumbu wa Yesu!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a twa sweswo, u hundzuluke kutani a vona Yesu a yime kwalaho, kambe a nga swi xiyanga leswaku 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20: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loyi a tlhandlukeleke etilweni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Endzhaku ka loko a vule leswi, u tlakusiwile emahlweni ka vona, papa ri n'wi tumbeta leswaku va nga voni.</a:t>
            </a:r>
            <a:r xmlns:a="http://schemas.openxmlformats.org/drawingml/2006/main">
              <a:rPr lang="t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Vadyondzisiwa lava a va nga swi tivi leswaku Yesu u pfuxiwile eku feni, va khomiwe hi ku chava ni ku khunguvanyeka.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loyi a pfuxiweke eku feni a ta a yima exikarhi ka vona, a va komba mavoko ni tlhelo ra yena kutani a ku, “Tshikani ku kanakana, mi pfumela.”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Kutani lexi hlamarisaka, endzhaku ka masiku manharhu a file, Lazaro u humile. Vanhu va tsakile loko va vona leswi kutani va dzunisa Xikwembu.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Yesu u vule leswaku u ta tlhelela eka Tata wa Yena, Xikwembu kutani a tshembisa leswaku u ta rhumela Moya lowo Kwetsima.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Naswona Yesu u lerisile vadyondzisiwa va yena ku va timbhoni ta yena ku fikela emakumu ka misava, ku chumayela mahungu lamanene ni ku dyondzisa rito.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Endzhaku ko heta mintirho hinkwayo etikweni leri, Yesu u tlhandlukele etilweni emahlweni ka vadyondzisiwa va yena. Nakona u hi tshembisile leswaku u ta vuya etikweni leri siku rin’wana.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Yesu u lerisile vadyondzisiwa va yena ku chumayela evhangeli ku ya fika emakumu ya misava a nga si tlhandlukela eTilweni.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Kereke i ntlawa wa vadyondzisiwa va Yesu.</a:t>
            </a:r>
            <a:r xmlns:a="http://schemas.openxmlformats.org/drawingml/2006/main">
              <a:rPr lang="ts" altLang="en-US" sz="3600">
                <a:solidFill>
                  <a:schemeClr val="tx1">
                    <a:lumMod val="65000"/>
                    <a:lumOff val="35000"/>
                  </a:schemeClr>
                </a:solidFill>
              </a:rPr>
              <a:t> </a:t>
            </a:r>
            <a:r xmlns:a="http://schemas.openxmlformats.org/drawingml/2006/main">
              <a:rPr lang="ts" altLang="ko-KR" sz="3600">
                <a:solidFill>
                  <a:schemeClr val="tx1">
                    <a:lumMod val="65000"/>
                    <a:lumOff val="35000"/>
                  </a:schemeClr>
                </a:solidFill>
              </a:rPr>
              <a:t>Tanihi vadyondzisiwa va Yesu, hi fanele ku chumayela evhangeli hinkwako. Naswona hi fanele ku va timbhoni ta Yesu.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wa ha hanya, a tshamile etlhelo ra xinene ra Xikwembu, naswona u ta vuya laha misaveni tani hi leswi a tshembisiweke.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Yesu la pfuxiweke u kombe yini vadyondzisiwa vakwe?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Swivati swa swipikiri emavokweni ni le milengeni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Swikombiso swa mitwa oh nhloko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Swikombiso swa swibakele endzhaku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Ku vaviseka emahlweni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1 </a:t>
            </a:r>
            <a:r xmlns:a="http://schemas.openxmlformats.org/drawingml/2006/main">
              <a:rPr lang="ts" altLang="ko-KR" sz="2800">
                <a:solidFill>
                  <a:srgbClr val="ff0000"/>
                </a:solidFill>
              </a:rPr>
              <a:t>Swivati swa swipikiri emavokweni ni le milengeni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Endzhaku ka loko a vule leswi, u tlakusiwile emahlweni ka vona, papa ri n'wi tumbeta leswaku va nga voni.</a:t>
            </a:r>
            <a:r xmlns:a="http://schemas.openxmlformats.org/drawingml/2006/main">
              <a:rPr lang="t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Moya lowo Kwetsima wu fikile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Hinkwavo va tele hi Moya lowo Kwetsima kutani va sungula ku vulavula hi tindzimi tin’wana tani hi leswi Moya wu va kotaka.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Vadyondzisiwa a va ri eYerusalema hilaha Yesu a vuleke hakona. Loko siku ra Pentekosta ri fika, hinkwavo a va ri swin'we endhawini yin'we.</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u pfuxe Lazaro evuton’wini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rito ra yena.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ku fa siku rin’wana, kambe hi fanele ku pfuxiwa hikuva hi pfumela eka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fanele u va Mukreste loyi a hanyaka hi ntshembo wa ku pfuxiwa ka vafi.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xitshuketa ku fike mpfumawulo lowu fanaka ni ku buluka ka moya wa matimba wu tata yindlu hinkwayo laha a va tshame kona.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Nakona a ku ri na ririmi ra ndzilo enhlokweni ya munhu un’wana na un’wana, kutani hinkwavo va tele hi Moya lowo Kwetsima kutani va sungula ku vulavula hi tindzimi tin’wana.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Loko vanhu hinkwavo va hlamarile, Petro u sungule ku va chumayela hi Yesu ni hi mahungu lamanene.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Vanhu va yingise evhangeli, va hundzuka, va khuvuriwa. Vanhu vo tlula 3 000 va khuvuriwile hi siku rero.</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Yesu u rhumele Moya lowo Kwetsima eka vadyondzisiwa va yena.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Moya lowo Kwetsima wu nyike Petro vutlhari ni matimba yo chumayela mahungu lamanene.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Moya lowo Kwetsima wu le timbilwini ta hinkwavo lava pfumelaka eka Yesu.</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U nga rivali leswaku Moya lowo Kwetsima hi wona wu hi nyikaka vutlhari na xivindzi xo chumayela evhangeli, tani hi leswi a nga nyika Petro vutlhari na matimba.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rhumela Moya lowo Kwetsima eka hinkwavo lava pfumelaka eka yena ku hi pfuna.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va twe yini loko Moya lowo Kwetsima wu 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mpfumawulo wa mhalamhala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ku dzindza ka tilo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ku hunga ka moya wa matimba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mpfumawulo wa swikhongelo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ku hunga ka moya wa matimba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Hinkwavo va tele hi Moya lowo Kwetsima kutani va sungula ku vulavula hi tindzimi tin’wana tani hi leswi Moya wu va kotaka.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Filipi U Byele Evhangeli eka Muetiyopiya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Filipi a sungula hi yona ndzimana yoleyo ya Matsalwa kutani a n’wi byela mahungu lamanene malunghana na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ts" sz="4000"/>
              <a:t>Hikuva n'wana wa mina loyi a a file naswona wa ha hanya; u lahlekile naswona wa kumiwile.’ Hiloko va sungula ku tlangela.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n’wini wa vutomi loyi a vuyisaka vafi.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Siku rin’wana ntsumi ya Hosi yi ku eka Filipi loyi a a pfumela eka Yesu “Famba edzongeni egondzweni-gondzo ra mananga.”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ts" altLang="ko-KR" sz="3100">
                <a:solidFill>
                  <a:schemeClr val="tx1">
                    <a:lumMod val="65000"/>
                    <a:lumOff val="35000"/>
                  </a:schemeClr>
                </a:solidFill>
              </a:rPr>
              <a:t>U sungule ku ya emananga ya le dzongeni hilaha ntsumi yi vuleke hakona. A a tivutisa leswaku ha yini ntsumi yi n’wi rhume </a:t>
            </a:r>
            <a:r xmlns:a="http://schemas.openxmlformats.org/drawingml/2006/main">
              <a:rPr lang="ts"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nkarhi wolowo, mutsheniwa loyi a a langutela mali ya tiko ra Etiyopiya, a a ri eka golonyi, a ri karhi a hlaya matsalwa ya muprofeta Esaya. Filipi u tshinele kutani a vutisa. "Wa swi twisisa leswi u swi hlayaka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U te: “Ndzi nga swi twisisa njhani, handle ka loko un’wana a ndzi hlamusela swona?” Filipi u sungule hi yona ndzimana yoleyo ya Matsalwa kutani a n’wi byela mahungu lamanene malunghana na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Endzhaku ka loko Muetiyopiya a amukele Yesu, u tlhelele etikweni ra ka vona a tsakile. Filipi u nkhensile Moya lowo Kwetsima ku va wu n’wi rhangele kwalaho.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Filipi a nga swi kotanga ku twisisa hi ku hetiseka kambe u yingise xileriso xa Moya lowo Kwetsima. Kutani a a kota ku chumayela evhangeli eka Muetiyopiya.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Minkarhi yin’wana hi va eka xiyimo lexi hi nga xi twisisiki.</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Kambe loko u tshemba Xikwembu u xi yingisa hi Moya lowo Kwetsima hambi hi nkarhi wolowo, u nga tlhela u va munhu wa ripfumelo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lava chumayelaka mahungu lamanene.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Yesu i mani ?</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rhangelaka vuxaka lebyi hi faneleke ku hlangana na yena.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wihi mutsheniwa wa Muetiyopiya loyi Filipi a hlanganeke na yena a ri mulanguteri wa yena ?</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A a ri mulanguteri wa vuthu.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A a ri mupheki wa tiko ra ka vona.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Yena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kuvile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endzeni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hlongorisa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ya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xa yena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ya tiko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mali.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A a lawula vugandzeri bya tiko.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A a ri mulanguteri wa mali ya tiko ra ka vona.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Filipi a sungula hi yona ndzimana yoleyo ya Matsalwa kutani a n’wi byela mahungu lamanene malunghana na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91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Sawulo U Hlangana na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ku hundze masiku mangani ku sukela loko Lazaro a file loko Yesu a 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siku rin’wana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masiku mambirhi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masiku manharhu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masiku ya mune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masiku manharhu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ts" altLang="ko-KR" sz="3600"/>
              <a:t>A wela ehansi, a twa rito ri ku eka yena: “Sawulo, Sawulo, u ndzi xanisa yini xana?”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ri na wanuna loyi a vuriwaka Sawulo loyi a a venga lava pfumelaka eka Yesu, naswona a a venga kereke.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Sawulo a a venga Yesu swinene lerova a ya eDamaska ku ya khoma Vakreste.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a ri karhi a tshinela eDamaska eriendzweni ra yena, hi xitshuketa ku vonakala loku humaka etilweni ku n’wi rhendzele. A twa rito ri ku: “Sawulo, Sawulo, U ndzi xanisa yini?”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Sawulo a vutisa a ku: “U mani Hosi? “Hi mina Yesu, loyi mi n’wi xanisaka.” Sawulo u hlamarisiwe hi leswi Yesu a ha hanya. A a ehleketa leswaku Yesu u file.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Sawulo, loyi a hlanganeke na Yesu, u ve munhu lontshwa. Hiloko a va Pawulo Muapostola, loyi a tirheke hi matimba ku chumayela mahungu lamanene eka Vamatiko, naswona u tsale tibuku to tala ta Bibele.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Sawulo a a ri munhu loyi a a xanisa kereke, kambe Xikwembu xi n’wi vitane muapostola.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Sawulo, loyi a hlanganeke na Yesu, u hanye vutomi lebyi hambaneke hi ku helela ni bya le ku sunguleni.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I ku cinca kwihi loku u ku endleke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ku sukela loko u hlangane na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Lava va hlanganaka na Yesu va fanele ku hanya vutomi lebyi hambaneke ku tlula rini na rini.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rivalelaka vanhu vo biha ku fana na Sawulo a va vitana a va veka tanihi vatirhi.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Ha yini Sawulo a ye eDamaska?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Ku khoma Vakreste.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Ku va na riendzo.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Ku va na vugandzeri.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Ku chumayela mahungu lamanene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1 </a:t>
            </a:r>
            <a:r xmlns:a="http://schemas.openxmlformats.org/drawingml/2006/main">
              <a:rPr lang="ts" altLang="ko-KR" sz="2800">
                <a:solidFill>
                  <a:srgbClr val="ff0000"/>
                </a:solidFill>
              </a:rPr>
              <a:t>Ku khoma Vakreste.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ts" altLang="ko-KR" sz="3600"/>
              <a:t>A wela ehansi, a twa rito ri ku eka yena: “Sawulo, Sawulo, u ndzi xanisa yini xana?”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ts" sz="3600"/>
              <a:t>Yesu a ku ka yena: "Hi mina ku pfuka ni vutomi. Loyi a pfumelaka eka mina u ta hanya, hambiloko a fa;</a:t>
            </a:r>
            <a:endParaRPr xmlns:a="http://schemas.openxmlformats.org/drawingml/2006/main" altLang="ko-KR" lang="en-US" sz="3600"/>
          </a:p>
          <a:p>
            <a:pPr xmlns:a="http://schemas.openxmlformats.org/drawingml/2006/main" lvl="0">
              <a:defRPr/>
            </a:pPr>
            <a:r xmlns:a="http://schemas.openxmlformats.org/drawingml/2006/main">
              <a:rPr altLang="ko-KR" lang="ts" sz="3600"/>
              <a:t>naswona un’wana ni un’wana la hanyaka ni ku pfumela eka mina, a nge pfuki a file. Xana wa swi pfumela leswi?"</a:t>
            </a:r>
            <a:endParaRPr xmlns:a="http://schemas.openxmlformats.org/drawingml/2006/main" altLang="ko-KR" lang="en-US" sz="3600"/>
          </a:p>
          <a:p>
            <a:pPr xmlns:a="http://schemas.openxmlformats.org/drawingml/2006/main" lvl="0">
              <a:defRPr/>
            </a:pPr>
            <a:r xmlns:a="http://schemas.openxmlformats.org/drawingml/2006/main">
              <a:rPr altLang="ko-KR" lang="t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11: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Munghana lonene wa Pawulo,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Kambe Barnaba a n’wi teka a n’wi yisa eka vaapostola. A va byela hilaha Sawulo eriendzweni ra yena a voneke Hosi hakona ni leswaku Hosi yi vulavule na yena, ni ndlela leyi a chumayeleke ha yona a nga chavi hi vito ra Yesu eDamaska.</a:t>
            </a:r>
            <a:r xmlns:a="http://schemas.openxmlformats.org/drawingml/2006/main">
              <a:rPr lang="t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Endzhaku ka loko Pawulo a hlangane na Yesu, u lave ku hlangana ni vadyondzisiwa va Yesu.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vadyondzisiwa va Yesu a va chava Pawulo. Hikuva a va nga swi tivi leswaku endzhaku ka loko Pawulo a hlangane na Yesu, u ve mupfumeri eka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Barnaba u pfune Pawulo. “Hakunene u hlangane na Yesu kutani a cinca hi ku helela!”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"Ndzi tlhele ndzi vona Pawulo a ri karhi a chumayela eDamaska, laha a nga ya khoma Vakriste!" Vadyondzisiwa va ve vanghana na Pawulo hi ku olova.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Endzhaku ka sweswo, Barnaba na Pawulo va ve vanghana lavanene kutani va famba-famba emisaveni hinkwayo va ya chumayela mahungu lamanene swin’we.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Pawulo, loyi a xaniseke kereke, u hlangane na Yesu kutani a va munhu lontshwa, kambe vanhu a va n'wi kholwanga.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Kambe Xikwembu xi lunghisele Barnaba xi n'wi endla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mutirhi-kulobye lonene eka Pawulo.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Ku fana na Pawulo na Barnaba, hi fanele hi va vanghana lavanene va ripfumelo hi tlhela hi pfunana.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hi rhumela munghana loyi a nga hi pfunaka loko hi ri emaxangwini.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I mani loyi a pfuneke Pawulo ni ku va vanghana loko a ri emaxangwini?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Yohane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Filipi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74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Ku Hundzuriwa Ka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Kambe Barnaba a n’wi teka a n’wi yisa eka vaapostola. A va byela hilaha Sawulo eriendzweni ra yena a voneke Hosi hakona ni leswaku Hosi yi vulavule na yena, ni ndlela leyi a chumayeleke ha yona a nga chavi hi vito ra Yesu eDamaska.</a:t>
            </a:r>
            <a:r xmlns:a="http://schemas.openxmlformats.org/drawingml/2006/main">
              <a:rPr lang="t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93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Dorkasi, loyi a vuyeke evuton’wini.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ts" altLang="ko-KR" sz="3600"/>
              <a:t>Petro u va humese hinkwavo ekamareni; kutani a khinsama hi matsolo a khongela. Loko a hundzuluka a kongoma eka wansati loyi a feke, a ku: “Tabitha, pfuka.” U pfule mahlo, loko a vona Petro a tshama a pfuka.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ri ni mudyondzisiwa la vuriwaka Dorkasi, loyi minkarhi hinkwayo a a endla leswinene ni ku pfuna swisiwana.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nkarhi wolowo u sungule ku vabya kutani a fa. Vaakelani va yena a va ri ni gome swinene kutani va vuyisa Petro.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Petro a fika, un’wana ni un’wana loyi a pfuniweke hi yena a a ri karhi a rila, a komba swiambalo leswi a swi amukeleke tanihi nyiko.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Petro u va humese hinkwavo ekamareni; kutani a khinsama hi matsolo a khongela.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“Dorcas, pfuka!”, ku vula Peter. U pfule mahlo, kutani a tshama a pfuka a vona Petro. Loko va vona leswi, vanhu hinkwavo va tsakile naswona vanhu vo tala emugangeni wolowo a va pfumela eka Yesu.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Petro a a ri mudyondzisiwa wa Yesu, naswona u swi kotile ku endla leswi Yesu a swi endleke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loko a ri emisaveni leyi.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000">
                <a:solidFill>
                  <a:schemeClr val="tx1">
                    <a:lumMod val="65000"/>
                    <a:lumOff val="35000"/>
                  </a:schemeClr>
                </a:solidFill>
              </a:rPr>
              <a:t>Yesu u byele vadyondzisiwa va yena leswaku na vona va ta endla leswi a swi endleke.</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ts" altLang="ko-KR" sz="3000">
                <a:solidFill>
                  <a:schemeClr val="tx1">
                    <a:lumMod val="65000"/>
                    <a:lumOff val="35000"/>
                  </a:schemeClr>
                </a:solidFill>
              </a:rPr>
              <a:t>Hi vadyondzisiwa va Yesu.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ts" altLang="ko-KR" sz="3000">
                <a:solidFill>
                  <a:schemeClr val="tx1">
                    <a:lumMod val="65000"/>
                    <a:lumOff val="35000"/>
                  </a:schemeClr>
                </a:solidFill>
              </a:rPr>
              <a:t>Hi fanele ku dyondza ni ku tsundzuka leswi Yesu a swi endleke etikweni leri ni ku endla swilo leswi fanaka ni swa Yesu.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nyika vadyondzisiwa va yena matimba leswaku va ta kota ku chumayela mahungu lamanene.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Kwalaho u hundzuriwile emahlweni ka vona. Xikandza xa yena a xi vangama ku fana ni dyambu, naswona swiambalo swa yena a swi basa ku fana ni ku vonakala.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17: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Petro a fika eDorkasi, vanhu a va ri ni gome naswona va n’wi kombe yini?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Swiambalo leswi Dorkasi a swi endleke.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Swakudya leswi Dorkasi a swi endleke.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N’wana wa Dorkasi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Papila ra Dorkasi.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1 </a:t>
            </a:r>
            <a:r xmlns:a="http://schemas.openxmlformats.org/drawingml/2006/main">
              <a:rPr lang="ts" altLang="ko-KR" sz="2800">
                <a:solidFill>
                  <a:srgbClr val="ff0000"/>
                </a:solidFill>
              </a:rPr>
              <a:t>Swiambalo leswi Dorkasi a swi endleke.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ts" altLang="ko-KR" sz="3600"/>
              <a:t>Petro u va humese hinkwavo ekamareni; kutani a khinsama hi matsolo a khongela. Loko a hundzuluka a kongoma eka wansati loyi a feke, a ku: “Tabitha, pfuka.” U pfule mahlo, loko a vona Petro a tshama a pfuka.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9: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94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Korneliyo, Mumatiko Muponisi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Vapfumeri lava yimbiweke lava a va te na Petro va hlamarile leswi nyiko ya Moya lowo Kwetsima a yi chuluriwile hambi ku ri eka Vamatiko.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 10: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ts" altLang="ko-KR" sz="2500">
                <a:solidFill>
                  <a:schemeClr val="tx1">
                    <a:lumMod val="65000"/>
                    <a:lumOff val="35000"/>
                  </a:schemeClr>
                </a:solidFill>
              </a:rPr>
              <a:t>Le Khezariya a ku ri ni wanuna la vuriwaka Korneliyo, ndhuna ya dzana eka ntlawa lowu a wu tiviwa tanihi Vuthu ra le Italy.</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ts" altLang="ko-KR" sz="2500">
                <a:solidFill>
                  <a:schemeClr val="tx1">
                    <a:lumMod val="65000"/>
                    <a:lumOff val="35000"/>
                  </a:schemeClr>
                </a:solidFill>
              </a:rPr>
              <a:t>Yena ni ndyangu wa yena hinkwawo a va tinyiketele naswona a va chava Xikwembu; a a nyikela hi ku hanana eka lava pfumalaka naswona a a khongela eka Xikwembu nkarhi na nkarhi.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Siku rin’wana, Korneliyo u twe rito ra Xikwembu loko a ri karhi a khongela. “Rhumela vavanuna leswaku va va wanuna la vuriwaka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ts" altLang="ko-KR" sz="2400">
                <a:solidFill>
                  <a:schemeClr val="tx1">
                    <a:lumMod val="65000"/>
                    <a:lumOff val="35000"/>
                  </a:schemeClr>
                </a:solidFill>
              </a:rPr>
              <a:t>Hi nkarhi wolowo, Petro na yena u vone xivono hi xikhongelo. Xikwembu xi n’wi nyike swiharhi leswi humaka etilweni leswi Vayuda a va nga swi koti ku swi dya kutani xi n’wi lerisa leswaku a swi dya.</a:t>
            </a:r>
            <a:r xmlns:a="http://schemas.openxmlformats.org/drawingml/2006/main">
              <a:rPr lang="ts" altLang="en-US" sz="2400">
                <a:solidFill>
                  <a:schemeClr val="tx1">
                    <a:lumMod val="65000"/>
                    <a:lumOff val="35000"/>
                  </a:schemeClr>
                </a:solidFill>
              </a:rPr>
              <a:t> </a:t>
            </a:r>
            <a:r xmlns:a="http://schemas.openxmlformats.org/drawingml/2006/main">
              <a:rPr lang="ts" altLang="ko-KR" sz="2400">
                <a:solidFill>
                  <a:schemeClr val="tx1">
                    <a:lumMod val="65000"/>
                    <a:lumOff val="35000"/>
                  </a:schemeClr>
                </a:solidFill>
              </a:rPr>
              <a:t>“Mi nga vuli nchumu lowu nga tengangiki lowu Xikwembu xi wu basiseke.”</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Eku heteleleni, Petro u landzele vavanuna lava Korneliyo a va rhumeke kutani a ya endlwini ya Korneliyo.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ts" altLang="ko-KR" sz="2400">
                <a:solidFill>
                  <a:schemeClr val="tx1">
                    <a:lumMod val="65000"/>
                    <a:lumOff val="35000"/>
                  </a:schemeClr>
                </a:solidFill>
              </a:rPr>
              <a:t>Petro u va chumayele Yesu ni mahungu lamanene eka Korneliyo ni ndyangu wa yena. Kutani Moya lowo Kwetsima wu rhelela ehenhla ka vona. U swi xiyile hi ku languta leswi; "Hambi vamatiko va nga ponisiwa loko va pfumela eka Yesu!"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ts" altLang="ko-KR" sz="3400">
                <a:solidFill>
                  <a:schemeClr val="tx1">
                    <a:lumMod val="65000"/>
                    <a:lumOff val="35000"/>
                  </a:schemeClr>
                </a:solidFill>
              </a:rPr>
              <a:t>Petro a a ehleketa leswaku i Vayuda ntsena lava nga pfumelaka eka Yesu ni ku ponisiwa.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ts" altLang="ko-KR" sz="3400">
                <a:solidFill>
                  <a:schemeClr val="tx1">
                    <a:lumMod val="65000"/>
                    <a:lumOff val="35000"/>
                  </a:schemeClr>
                </a:solidFill>
              </a:rPr>
              <a:t>Kambe evhangeli ya Xikwembu a yi na xihlawuhlawu exikarhi ka vanhu hinkwavo va misava.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ts" altLang="ko-KR" sz="3400">
                <a:solidFill>
                  <a:schemeClr val="tx1">
                    <a:lumMod val="65000"/>
                    <a:lumOff val="35000"/>
                  </a:schemeClr>
                </a:solidFill>
              </a:rPr>
              <a:t>Hi fanele ku chumayela mahungu lamanene eka un’wana na un’wana emisaveni leswaku va ta ponisiwa.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a teka Petro, Yakobo na Yohane, a va yisa entshaveni yo leha va ri voxe.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nyika ku ponisiwa eka un’wana ni un’wana loyi a pfumelaka eka yena, ku nga khathariseki rixaka kumbe xiyimo xa yena.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xihi xivono lexi Petro a xi voneke loko a ri karhi a khongela?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Yesu a xika hi le tilweni.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Bibele yi xika hi le tilweni.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Tintsumi ti xika hi le tilweni.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Swiharhi leswi Vayuda va nga swi kotiki ku swi dya swi rhelerile hi le tilweni.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Swiharhi leswi Vayuda va nga swi kotiki ku swi dya swi rhelerile hi le tilweni.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Vapfumeri lava yimbiweke lava a va te na Petro va hlamarile leswi nyiko ya Moya lowo Kwetsima a yi chuluriwile hambi ku ri eka Vamatiko.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 10: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Ku Yimbelela Tinsimu</a:t>
            </a:r>
            <a:endParaRPr xmlns:a="http://schemas.openxmlformats.org/drawingml/2006/main" lang="en-US" altLang="ko-KR" sz="4000"/>
          </a:p>
          <a:p>
            <a:pPr xmlns:a="http://schemas.openxmlformats.org/drawingml/2006/main" algn="ctr">
              <a:defRPr/>
            </a:pPr>
            <a:r xmlns:a="http://schemas.openxmlformats.org/drawingml/2006/main">
              <a:rPr lang="ts" altLang="ko-KR" sz="4000"/>
              <a:t>hambi ku ri ekhotsweni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Kwalomu ka le xikarhi ka vusiku Pawulo na Silasi a va khongela ni ku yimbelela tinsimu eka Xikwembu, naswona vabohiwa lavan’wana a va va yingisela.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na Silasi va endle hinkwaswo leswi va nga swi kotaka ku chumayela mahungu lamanene eFilipe. Kambe vanhu lava a va ri venga va ba Pawulo na Silasi kutani va va nghenisa ekhotsweni.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na Silasi va khongele ni ku dzunisa Xikwembu hambi ku ri ekhotsweni. Un’wana ni un’wana ekhotsweni u yingise leswi.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hi xitshuketa ku ve ni ku tsekatseka lokukulu ka misava lerova tinyangwa hinkwato ta khotso ti pfuleka. Mulanguteri wa khotso a a karhatekile swinene hikuva a a ehleketa leswaku vabohiwa va balekile.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a huwelela a ku: “U nga vileli! Hinkwerhu hi kona laha!” “Nkulukumba, xana ndzi fanele ndzi endla yini leswaku ndzi ponisiwa?” Mulanguteri wa Khotso u vutisile.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"Pfumela eka Hosi Yesu. Kutani wena na ndyangu wa wena mi ta ponisiwa!" Hi nkarhi wolowo wa vusiku mulanguteri wa khotso a va teka a va hlantswa timbanga; kutani hi ku hatlisa yena ni ndyangu wa yena hinkwawo va khuvuriwile.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Kwalaho u hundzuriwile emahlweni ka vona. Xikandza xa yena a xi vangama ku fana ni dyambu, naswona swiambalo swa yena a swi basa ku fana ni ku vonakala.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ts" altLang="ko-KR" sz="2900">
                <a:solidFill>
                  <a:schemeClr val="tx1">
                    <a:lumMod val="65000"/>
                    <a:lumOff val="35000"/>
                  </a:schemeClr>
                </a:solidFill>
              </a:rPr>
              <a:t>Pawulo na Silasi a va khunguvanyekanga, va khongela ni ku dzunisiwa, .</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hambileswi va biweke va fa.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Kutani Xikwembu xi pfula nyangwa wa khotso xi va nyika nkarhi wo chumayela mahungu lamanene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eka mulanguteri wa khotso ni ndyangu wa yena.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Kuna minkarhi leyi hi nga ekhombyeni, na hina.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Naswona loko u nga ti tshiki u ya emahlweni u khongela ni ku dzunisa, Xikwembu xi ta ku ponisa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ts" altLang="ko-KR" sz="2900">
                <a:solidFill>
                  <a:schemeClr val="tx1">
                    <a:lumMod val="65000"/>
                    <a:lumOff val="35000"/>
                  </a:schemeClr>
                </a:solidFill>
              </a:rPr>
              <a:t>hi ndlela yo hlamarisa.</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ndzi nyika matimba yo hlula swiphiqo hinkwaswo ni maxangu.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Pawulo na Silasi va endle yini ekhotsweni??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A va ri karhi va rila.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Va kombele vutomi bya vona.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Va khunguvanyekile.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Va khongela ni ku yimbelela tinsimu.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Va khongela ni ku yimbelela tinsimu.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Kwalomu ka le xikarhi ka vusiku Pawulo na Silasi a va khongela ni ku yimbelela tinsimu eka Xikwembu, naswona vabohiwa lavan’wana a va va yingisela.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Pawulo U Chumayele Evhangeli Eka Hosi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Pawulo u hlamurile a ku, "Nkarhi wo koma kumbe wo leha--ndzi khongela Xikwembu leswaku ku nga ri wena ntsena kambe hinkwavo lava ndzi yingisaka namuntlha va va leswi ndzi nga swona, handle ka tinketana leti."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u chumayele mahungu lamanene naswona eku heteleleni u ve mubohiwa eYerusalema. Hosi Agripa u vutise hi swidyoho swa mubohiwa Pawulo.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“U ni mpfumelelo wo tivulavulela!” Agripa u nyike Pawulo nkarhi wo sungula ku tiyimelela.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u tirhise nkarhi wolowo ku chumayela mahungu lamanene. "Oho hosi, ndzi tshemba leswaku u nga fana na mina handle ka tinketana leti!"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Hosi a yi kumanga xidyoho eka Pawulo. Pawulo a lava ku ya eRhoma a ya chumayela evhangeli eka Mufumi..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nkarhi wolowo ku humelele Muxe na Eliya emahlweni ka vona, va ri karhi va vulavula na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Eku heteleleni, Pawulo u endle xikombelo eka mufumi wa Rhoma. Loko Pawulo a ha ri mubohiwa, u khandziye xikepe leswaku a ya eka mufumi wa Rhoma.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Pawulo a a ri mubohiwa, kambe u chumayele mahungu lamanene hi ku tikukumuxa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emahlweni ka hosi ya ku tengisiwa ka yona.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Hikuva a a nga khomiwi hi tingana hi mahungu lamanene, naswona a a pfumela leswaku i ntiyiso lowu tikukumuxaka.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Hi fanele hi kota ku chumayela Evhangeli ya Yesu hi ku tiyiseka ni hi xivindzi un’wana ni un’wana loyi hi hlanganaka na yena.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Yesu i mani ?</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tlakukile swinene ku tlula munhu la tlakukeke swinene emisaveni.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Pawulo u endle yini loko hosi ya ku tengisiwa ka Pawulo yi n’wi nyike nkarhi wo vulavula?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U chumayele Evhangeli ya Yesu.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U hehle munhu wo biha.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U kombele ku ntshunxiwa ka yena.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A a khongela a tlhela a yimbelela tinsimu.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1 </a:t>
            </a:r>
            <a:r xmlns:a="http://schemas.openxmlformats.org/drawingml/2006/main">
              <a:rPr lang="ts" altLang="ko-KR" sz="2800">
                <a:solidFill>
                  <a:srgbClr val="ff0000"/>
                </a:solidFill>
              </a:rPr>
              <a:t>U chumayele Evhangeli ya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ts" altLang="ko-KR" sz="3600"/>
              <a:t>Pawulo u hlamurile a ku, "Nkarhi wo koma kumbe wo leha--ndzi khongela Xikwembu leswaku ku nga ri wena ntsena kambe hinkwavo lava ndzi yingisaka namuntlha va va leswi ndzi nga swona, handle ka tinketana leti."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Xikepe Xi Nwela!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a ku: ‘U nga chavi, Pawulo. U fanele ku tengisiwa emahlweni ka Khezari; naswona Xikwembu hi tintswalo xi ku nyike vutomi bya hinkwavo lava fambaka na wena hi xikepe.’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27: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Pawulo u yisiwe eRhoma hi xikepe ni vabohiwa van’wana.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Hambiswiritano, xikepe lexi a xi ri ekhombyeni ro nwela hikwalaho ka xidzedze lexi. Un’wana ni un’wana a a rhurhumela hi ku chava.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u khongele eka Xikwembu kutani a byela vanhu. "U nga chavi. Xikwembu xi vule leswaku a ku na munhu loyi a nga ta 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Rito ri huma epapeni ri ku: “Loyi i N'wananga, loyi ndzi n'wi rhandzaka; hi yena ndzi tsakile swinene. N’wi yingiseni!”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Xikepe xi mbombomerile, kambe hilaha Pawulo a vuleke hakona, vanhu hinkwavo a va kota ku dzima exihlaleni ku nga ri na rifu ni rin’we.</a:t>
            </a:r>
            <a:r xmlns:a="http://schemas.openxmlformats.org/drawingml/2006/main">
              <a:rPr lang="t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Pawulo u chumayele Yesu exihlaleni kutani a dzunisa Xikwembu.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Pawulo a a khongela, a khutaza van’wana, hambi ku ri eminkarhini ya maxangu loko xikepe xi ri kusuhi ni ku nwela.</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Eku heteleleni, hinkwavo va ponisiwile,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ku fana na leswi Pawulo a vuleke swona.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Vanhu va Xikwembu va ni vutihlamuleri byo yisa ku rhandza ka Xikwembu emisaveni hi xikhongelo ni ku yisa mahungu lamanene ya ku ponisiwa ka Xikwembu.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i n’wini wa vutomi hinkwabyo emisaveni. A ku na nchumu lowu faka handle ka mpfumelelo wa yena.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Pawulo u endle yini loko xikepe xi hlangana ni xidzedze?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A rila.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U tlulele elwandle.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U lwile na muchayeri wa xihahampfhuka.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U khongele eka Xikwembu.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U khongele eka Xikwembu.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a ku: ‘U nga chavi, Pawulo. U fanele ku tengisiwa emahlweni ka Khezari; naswona Xikwembu hi tintswalo xi ku nyike vutomi bya hinkwavo lava fambaka na wena hi xikepe.’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Mintirho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27: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Xikombelo Xa Pawulo xa Onesima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Ndzi kombela eka n'wina hikwalaho ka n'wananga Onesima, loyi a veke n'wana wa mina loko ndza ha bohiwile hi tinketana.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Filemoni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Onesima a a ri nandza wa Filemoni. Kambe u ngungumerile a huma a nga ri na mpfumelelo wa n’wini wa yena ku ya eRhoma.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Onesima u hlangane na Pawulo loyi a a pfaleriwile eRhoma. Pawulo u n’wi chumayele mahungu lamanene, kutani a sungula ku pfumela eka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va twa leswi, va wela ehansi va langute ehansi, va chava ngopfu. Yesu a ku, “U nga chavi.” Loko va languta ehenhla, a va vonanga munhu un’wana handle ka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u byele Onesima leswaku a tlhelela eka Filemoni n’wini wakwe kutani a kombela ku rivaleriwa. Naswona Pawulo u byele Onesima leswaku a hanya tanihi mupfumeri eka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Onesima a a karhatekile. Hikuva hi nkarhi wolowo, nandza loyi a balekeke a a dlayiwa hi n’wini wa rona.</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u tsalele Onesima papila eka n’wini wa yena Filemoni leswaku a n’wi rivalela. Papila leri i ‘Filemoni’ eBibeleni.</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Pawulo u tlhele a hlanganisa vuxaka lebyi onhakeke exikarhi ka Onesima na Filemoni. Onesima u kombele Filemoni leswaku a rivaleriwa, kutani Filemoni a rivalela Onesima.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Hi fanele hi kombela ku rivaleriwa loko hi endle swo biha.</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Naswona loko munhu a hi endle swo biha, hi fanele hi n’wi rivalela.</a:t>
            </a:r>
            <a:r xmlns:a="http://schemas.openxmlformats.org/drawingml/2006/main">
              <a:rPr lang="ts" altLang="en-US" sz="3200">
                <a:solidFill>
                  <a:schemeClr val="tx1">
                    <a:lumMod val="65000"/>
                    <a:lumOff val="35000"/>
                  </a:schemeClr>
                </a:solidFill>
              </a:rPr>
              <a:t> </a:t>
            </a:r>
            <a:r xmlns:a="http://schemas.openxmlformats.org/drawingml/2006/main">
              <a:rPr lang="ts" altLang="ko-KR" sz="3200">
                <a:solidFill>
                  <a:schemeClr val="tx1">
                    <a:lumMod val="65000"/>
                    <a:lumOff val="35000"/>
                  </a:schemeClr>
                </a:solidFill>
              </a:rPr>
              <a:t>Hi swona leswi vanhu va pfumelaka eka Yesu.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tisa ku rhula ni ku vuyelelana laha ku nga ni tinyimpi ni timholovo.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Onesima u hlangane na mani eRhoma loko a balekela n’wini wa yena Filemoni?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Petro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Yohane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Pawulo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Pawulo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Ndzi kombela eka n'wina hikwalaho ka n'wananga Onesima, loyi a veke n'wana wa mina loko ndza ha bohiwile hi tinketana.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Filemoni</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99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Timotiya, Mudyondzisiwa wa Pawulo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Ndzi tsundzuxiwile hi ripfumelo ra wena leri humaka embilwini, leri ro sungula ri hanyeke eka kokwa wa wena wa xisati Loyi na mana wa wena Yunisi naswona, ndza khorwiseka, sweswi ri hanya eka wena na wena.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2Timotiya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a a ri ni mudyondzisiwa la vuriwaka Timotiya. Timotiya u ve murhumiwa na Pawulo ku sukela loko a ha ri mufana.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A ku ri na wanuna un’wana loyi a a ri ni vana vambirhi va majaha. N’wana wa vumbirhi u kombele tata wakwe leswaku a n’wi nyika xiphemu xa yena xa nhundzu ka ha ri emahlweni.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Yesu a a ri emisaveni leyi hi xivumbeko xa munhu, kambe na yena i Xikwembu.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Hilaha Xikwembu xi leriseke vadyondzisiwa va xona hakona entshaveni,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hi fanele ku pfumela eka Yesu tanihi N’wana wa Xikwembu ni ku n’wi yingisela hi vukheta.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Pawulo, loyi a a ri ekhotsweni, a a swi tiva leswaku a a ri kusuhi ni ku fa, kutani a tsalela mudyondzisiwa wakwe la rhandzekaka Timotiya papila.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Papila leri ri vule ndlela leyi Timotiya a faneleke a dyondzisa vapfumeri ha yona tanihi mutirheli wa kereke.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Timotiya ni vapfumeri va hlaye papila ra Pawulo kutani va endla xiboho xo ka va nga lahlekeliwi hi ripfumelo ku fikela emakumu hambiloko va xanisiwa.</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ripfumelo ra Pawulo ri hundziseriwe eka mudyondzisiwa wa yena Timotiya, na le ka tikereke nakambe.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Hi khensa vaevhangeli lava hi chumayeleke evhangeli na vadyondzisi lava hi dyondziseke rito ra Xikwembu, ripfumelo ra hina na kereke ya hina swi kurile.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Sweswi hi fanele ku humesa ripfumelo ra hina hi va dyondzisa rito ra Xikwembu leri hi ri dyondzeke.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pfuxiwile kutani u hanya hilaha ku nga heriki, na tikereke na vapfumeri lava pfumelaka eka yena.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Pawulo u tsalele mani papila leri loko siku ra rifu rakwe ri tshinela?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Marka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Timotiya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Silasi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Timotiya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Ndzi tsundzuxiwile hi ripfumelo ra wena leri humaka embilwini, leri ro sungula ri hanyeke eka kokwa wa wena wa xisati Loyi na mana wa wena Yunisi naswona, ndza khorwiseka, sweswi ri hanya eka wena na wena.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2Timotiya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100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Yohane U Vone Xivono Lexi Hlamarisaka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Loyi a nyikelaka vumbhoni eka swilo leswi u ri: “Ina, ndzi ta ku nga ri khale.” Amen. Tana, Hosi Yesu.</a:t>
            </a:r>
            <a:endParaRPr xmlns:a="http://schemas.openxmlformats.org/drawingml/2006/main" lang="en-US" altLang="ko-KR" sz="3600"/>
          </a:p>
          <a:p>
            <a:pPr xmlns:a="http://schemas.openxmlformats.org/drawingml/2006/main" lvl="0">
              <a:defRPr/>
            </a:pPr>
            <a:r xmlns:a="http://schemas.openxmlformats.org/drawingml/2006/main">
              <a:rPr lang="t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Nhlavutelo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22: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voningaka hi ndlela yo saseka hi xivumbeko xo vangama.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 xanisiwa ka kereke a ku ya ku nyanya hi siku na siku. Vadyondzisiwa va yena hinkwavo va dlayiwile ripfumelo va ri karhi va hlayisa ripfumelo, naswona Yohane u pfaleriwe a ri yexe ePatimosi.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Siku rin’wana u twe rito lerikulu ro fana ni mhalamhala, leri nge: “Tsalani eka buku-nsongwa leswi mi swi vonaka, mi swi rhumela etikerekeni ta nkombo.”</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Yohane na yena u vone Yesu. Yesu a a ri xifaniso xa hosi leyi a yi ri ni matimba hinkwawo ya misava.</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Yohane u vone xibakabaka lexintshwa ni tiko lerintshwa leri nga ta ta. A ku nge vi na nchumu wo biha, a ku nge vi na gome, naswona ku ta tshama ku ri ni ntsako eka Xikwembu.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Yohane u tsale swivono leswi hinkwaswo kutani a swi tsalela tikereke. “Hlayisa ripfumelo ra n’wina, hikuva HOSI Xikwembu xi ta vuya!” Leyi i buku yo hetelela ya Bibele, Nhlavutelo</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Yesu u ta vuya nakambe emisaveni leyi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tanihi muavanyisi siku rin’wana.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Hi nkarhi wolowo, lava a va nga pfumeli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eka Yesu ku xaniseka hilaha ku nga heriki,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Lava va pfumelaka eka Yesu va ta tiphina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Vutomi lebyi nga heriki na Ntsako.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Xana u rindzele leswaku Yesu a tlhela a vuya?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A hi fanelanga hi lahlekeriwa hi ntshembo wolowo, hi fanele hi hlayisa ripfumelo ra hina emisaveni leyi ku fikela emakumu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u ta vuya nakambe emisaveni leyi tanihi hosi, a avanyisa swilo hinkwaswo, a fuma swilo hinkwaswo hilaha ku nga heriki.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xihlala lexi mudyondzisiwa Yohane a a pfaleriwe eka xona i yini?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Melita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Kitimi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Patmosi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Patmosi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Loyi a nyikelaka vumbhoni eka swilo leswi u ri: “Ina, ndzi ta ku nga ri khale.” Amen. Tana, Hosi Yesu.</a:t>
            </a:r>
            <a:endParaRPr xmlns:a="http://schemas.openxmlformats.org/drawingml/2006/main" lang="en-US" altLang="ko-KR" sz="3600"/>
          </a:p>
          <a:p>
            <a:pPr xmlns:a="http://schemas.openxmlformats.org/drawingml/2006/main" lvl="0">
              <a:defRPr/>
            </a:pPr>
            <a:r xmlns:a="http://schemas.openxmlformats.org/drawingml/2006/main">
              <a:rPr lang="t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Nhlavutelo</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22: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Xivutiso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mani loyi a nga vonangiki ku hundzuka ka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Yakobo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Yohane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Tomasi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Tomasi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Kwalaho u hundzuriwile emahlweni ka vona. Xikandza xa yena a xi vangama ku fana ni dyambu, naswona swiambalo swa yena a swi basa ku fana ni ku vonakala.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17: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2. 2.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a:t>
            </a:r>
            <a:r xmlns:a="http://schemas.openxmlformats.org/drawingml/2006/main">
              <a:rPr lang="ts" altLang="en-US" sz="4400"/>
              <a:t> </a:t>
            </a:r>
            <a:r xmlns:a="http://schemas.openxmlformats.org/drawingml/2006/main">
              <a:rPr lang="ts" altLang="ko-KR" sz="4400"/>
              <a:t>U Rhandza Vana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ts" sz="3600"/>
              <a:t>Loko Yesu a vona leswi, a hlundzuka. A ku ka vona: “Tshikani vana lavatsongo va ta eka mina, mi nga va siveli, hikuva Mfumo wa Xikwembu i wa lava fanaka ni lava.”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Mutswari un’wana u tise n’wana wakwe eka Yesu leswaku a ta katekisiwa hi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vadyondzisiwa va Yesu va n’wi tshinya. “Xana u tiyisela ku yini ku tisa n’wana wa wena eka Yesu?”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Yesu a swi vona, u vule tano hi ku hlundzuka.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“U nga va tshiki vana ku ta eka mina. Mfumo wa Xikwembu i wa lava fanaka ni vana lava.!”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Kambe n’wana loyi a a tlangise nhundzu yakwe hinkwayo etikweni ra le kule naswona u ve ni gome.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“Un’wana ni un’wana loyi a nga ta ka a nga amukeli mfumo wa Xikwembu ku fana ni n’wana lontsongo, a nge pfuki a nghene eka wona.”Kutani a khoma vana hi mavoko yakwe, a va veka mavoko yakwe, a va katekisa.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Yesu u vule leswaku mfumo wa Xikwembu i wa lava fanaka ni vana lava.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Nakambe a hi ve vana lava rhandzaka Xikwembu ni ku yingisa Yesu handle ko lahlekeriwa hi lava tengeke, lava tshembekaka,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ni mbilu ya ntiyiso ya n’wana.</a:t>
            </a:r>
            <a:r xmlns:a="http://schemas.openxmlformats.org/drawingml/2006/main">
              <a:rPr altLang="en-US" lang="t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rhandzaka, a va tekelaka enhlokweni no katekisa vana.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Vadyondzisiwa va endle yini loko vana va ringeta ku ya eka Yesu?</a:t>
            </a:r>
            <a:r xmlns:a="http://schemas.openxmlformats.org/drawingml/2006/main">
              <a:rPr altLang="en-US" lang="t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Va va amukele hi ntsako.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Va va tshinya leswaku va nga yi eka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Va tivise vana eka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Va va nyika swakudya, va va tlherisela ekaya.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2 </a:t>
            </a:r>
            <a:r xmlns:a="http://schemas.openxmlformats.org/drawingml/2006/main">
              <a:rPr altLang="ko-KR" lang="ts" sz="2800">
                <a:solidFill>
                  <a:srgbClr val="ff0000"/>
                </a:solidFill>
              </a:rPr>
              <a:t>Va va tshinya leswaku va nga yi eka Yesu.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ts" sz="3600"/>
              <a:t>Loko Yesu a vona leswi, a hlundzuka. A ku ka vona: “Tshikani vana lavatsongo va ta eka mina, mi nga va siveli, hikuva Mfumo wa Xikwembu i wa lava fanaka ni lava.”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Horisile wanuna la feke mahlo, Bartimeya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ts" sz="3600"/>
              <a:t>"Famba," ku vula Yesu, "ripfumelo ra wena ri ku horisile." Hi ku hatlisa u kume ku vona ka yena kutani a landzela Yesu endleleni.</a:t>
            </a:r>
            <a:endParaRPr xmlns:a="http://schemas.openxmlformats.org/drawingml/2006/main" altLang="ko-KR" lang="en-US" sz="3600"/>
          </a:p>
          <a:p>
            <a:pPr xmlns:a="http://schemas.openxmlformats.org/drawingml/2006/main" lvl="0">
              <a:defRPr/>
            </a:pPr>
            <a:r xmlns:a="http://schemas.openxmlformats.org/drawingml/2006/main">
              <a:rPr altLang="ko-KR" lang="t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t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Yesu a fika eYeriko, wanuna la feke mahlo, Bartimeya a a tshame etlhelo ka patu a ri karhi a kombela.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a twa leswaku i Yesu wa Nazareta, a sungula ku huwelela a ku: “Yesu, N'wana Davhida, ndzi twele vusiwana!”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Yesu u vitane Bartimeya. “Xana u lava leswaku ndzi ku endlela yini?” Yesu u n’wi vutisile. Wanuna loyi a fe mahlo a ku: “Rabi, ndzi lava ku vona.”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N’wana loyi u swi xiyile leswaku u ve ni gome ku tlula malandza ya le ndlwini ya tata wakwe.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s" sz="2800">
                <a:solidFill>
                  <a:schemeClr val="tx1">
                    <a:lumMod val="65000"/>
                    <a:lumOff val="35000"/>
                  </a:schemeClr>
                </a:solidFill>
              </a:rPr>
              <a:t>Hiloko a vuya a ya kombela tata wakwe leswaku a n’wi amukela tanihi un’wana wa malandza yakwe.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"Famba," ku vula Yesu, "ripfumelo ra wena ri ku horisile." Hi ku hatlisa u kume ku vona ka yena.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“Ndza nkhensa, Yesu!” Bartimeya u landzerile Yesu loyi a n’wi pfumeleleke ku vona.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Yesu a ku ka Bartimeya: “Wena ripfumelo ri ku horisile.”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I ripfumelo leri hi ponisaka.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Ripfumelo ri kombisiwa hi xikhongelo xa mbilu hinkwayo.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Loko hi khongela eka Yesu, .</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Hi fanele hi va ni ripfumelo leri.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yingisaka ni ku hlamula swikhongelo swa hina leswi humaka embilwini.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Bartimayo u kombele yini eka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Ndzi nyike mali yo tala.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Ndzi lava ku va mudyondzisiwa wa wena.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Ndzi pfumelele ndzi famba ehenhla ka mati.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Ndzi lava ku vona nakambe.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Ndzi lava ku vona nakambe.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ts" sz="3600"/>
              <a:t>"Famba," ku vula Yesu, "ripfumelo ra wena ri ku horisile." Hi ku hatlisa u kume ku vona ka yena kutani a landzela Yesu endleleni.</a:t>
            </a:r>
            <a:endParaRPr xmlns:a="http://schemas.openxmlformats.org/drawingml/2006/main" altLang="ko-KR" lang="en-US" sz="3600"/>
          </a:p>
          <a:p>
            <a:pPr xmlns:a="http://schemas.openxmlformats.org/drawingml/2006/main" lvl="0">
              <a:defRPr/>
            </a:pPr>
            <a:r xmlns:a="http://schemas.openxmlformats.org/drawingml/2006/main">
              <a:rPr altLang="ko-KR" lang="t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t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Zakiya u khandziye murhi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Hikuva N'wana-wa-Munhu u tile ku ta lava ni ku ponisa leswi lahlekeke."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19: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ri ni wanuna la fuweke la vuriwaka Zakiya. A a ri muluvisi lonkulu, hikwalaho vanhu a va n’wi venga.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Siku rin’wana Yesu u fike eximutanini lexi Zakiya a a tshama eka xona. Vanhu vo tala a va tele ku ta vona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ku hatlisa loko tata wakwe a vona n’wana wakwe a ta hi le kule, u tsutsumele eka yena a n’wi angarha a n’wi amukela hi ntsako.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Zakiya u khandziye murhi leswaku a ta vona Yesu. Yesu u n’wi langutile kutani a ku. “Zakiya, rhelela hi ku hatlisa. Ndzi fanele ndzi tshama endlwini ya wena namuntlha.”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"Zakiya u endle xiboho eka Yesu. “Ndzi ta nyiketa hafu ya nhundzu ya mina eka swisiwana.”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Yesu u te, "Namuntlha ku ponisiwa ku fikile endlwini leyi. Ndzi tile ku ta lava ni ku ponisa leswi lahlekeke."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Loko Zakiya a hlangana na Yesu, u pfumerile leswaku u ta nyiketa swisiwana nhundzu ya yena leyi a yi rhandza swinene.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xihi nchumu wa nkoka swinene eka wena?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Xana u tshike yini endzhaku ko hlangana 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hi tsundzuka leswaku nchumu wa risima swinene eka hina i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Muponisi loyi a nga ta etikweni leri ku ta ponisa vanhu hinkwavo handle ko hambana.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Xivutiso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Ha yini vanhu va venge Zakiya?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Hikuva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yena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kuvile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hosi</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xibalo xa xibalo</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muhlengeleti.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Hikuva a a pfumela kahle eka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Hikuva a a khongela ngopfu.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Hikuva a a sasekile.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Hikuva a a ri muluvisi lonkulu.</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Hikuva N'wana-wa-Munhu u tile ku ta lava ni ku ponisa leswi lahlekeke."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19: 10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10. 10.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ts">
                <a:solidFill>
                  <a:schemeClr val="tx1">
                    <a:lumMod val="50000"/>
                    <a:lumOff val="50000"/>
                  </a:schemeClr>
                </a:solidFill>
              </a:rPr>
              <a:t>No. 78 Rito ra Xikwembu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ts" sz="4400"/>
              <a:t>Yindlu leyi akiweke eRibyeni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"Hikokwalaho un'wana ni un'wana loyi a twaka marito lawa ya mina, a ma tirhisa, u fana ni wanuna wo tlhariha loyi a akeke yindlu ya yena eribyeni."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7: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Yesu u hlamusele xitori xa vavanuna vambirhi lava a va ri eku akeni ka yindlu.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a ku: “Xikwembu, tata wa wena u ku rindzile minkarhi hinkwayo.”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Un’wana wa vona u endle xiboho xo aka yindlu yakwe ehenhla ka sava, un’wana eribyeni.</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Lava vambirhi va tirhe hi matimba leswaku va aka yindlu. Tindlu leti hatimbirhi a ti languteka ti tiyile ehandle ku nga ri na ku hambana lokukulu.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mpfula ya matimba yi vange ndhambi, yindlu leyi akiweke ehenhla ka sava yi khukhuriwile. Kambe yindlu leyi akiweke eribyeni a yi yime yi tiyile.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te, “Un’wana ni un’wana loyi a twaka marito ya mina, a ma tirhisa, u fana ni wanuna wo tlhariha loyi a akeke yindlu yakwe eribyeni.”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Yesu u te, “Un’wana ni un’wana loyi a twaka marito ya mina, a ma tirhisa, u fana ni wanuna wo tlhariha loyi a akeke yindlu yakwe eribyeni.”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Xana u tirhisa rito rin’wana ni rin’wana ra Xikwembu?</a:t>
            </a:r>
            <a:r xmlns:a="http://schemas.openxmlformats.org/drawingml/2006/main">
              <a:rPr altLang="en-US" lang="ts" sz="3600">
                <a:solidFill>
                  <a:schemeClr val="tx1">
                    <a:lumMod val="65000"/>
                    <a:lumOff val="35000"/>
                  </a:schemeClr>
                </a:solidFill>
              </a:rPr>
              <a:t> </a:t>
            </a:r>
            <a:r xmlns:a="http://schemas.openxmlformats.org/drawingml/2006/main">
              <a:rPr altLang="ko-KR" lang="ts" sz="3600">
                <a:solidFill>
                  <a:schemeClr val="tx1">
                    <a:lumMod val="65000"/>
                    <a:lumOff val="35000"/>
                  </a:schemeClr>
                </a:solidFill>
              </a:rPr>
              <a:t>A hi ve vavanuna vo tlhariha lava yingisaka Rito ra Xikwembu.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tsakelaka lava yingisaka Rito.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yindlu leyi akiweke ehenhla ka sava yi wile rini?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Hi ku hatlisa loko yindlu yi akiwa, .</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Loko dyambu ri ri karhi ri voninga,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Loko vanhu vo tala va nghena endlwini,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Loko mpfula yi na ngopfu yi tlhela yi khukhula,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Loko mpfula yi na ngopfu yi tlhela yi khukhula,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"Hikokwalaho un'wana ni un'wana loyi a twaka marito lawa ya mina, a ma tirhisa, u fana ni wanuna wo tlhariha loyi a akeke yindlu ya yena eribyeni."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7: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Tintombhi ta Ntlhanu to tlhariha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"Hikokwalaho tshamani mi rindzile, hikuva a mi tivi siku kumbe nkarhi wa kona.”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Hi dyoha ngopfu evuton’wini bya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Kutani Hi titwa hi ri na nandzu hi ku dyohela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Xikwembu minkarhi hinkwayo xi hi rivalerile swidyoho swa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Hikuva Yesu se u teke swidyoho swa hina hinkwaswo.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fanele ku pfumela leswi u ya eka Xikwembu hi ku tlangela ni ku tsaka.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A ku ri ni vanhwana va khume lava a va lunghiselela nkhuvo wa vukati. Vanhwanyana vo tlhariha va ntlhanu va lunghisele mavoni lama nga ni mafurha lama ringaneke, kambe lavan’wana va ntlhanu a va nga endli tano.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Nivusiku, loko muteki a hlwerile, vanhwana va khume va khomiwe hi vurhongo.</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"Muteki u kona!" Vanhwana va pfukile hi ku hatlisa. Naswona mavoni ya vanhwana va ntlhanu lava a va nga lunghisi mafurha lama ringaneke ma timekile.</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nyike mafurha nyana." "Loko hi ku nyika mafurha ya hina, hi nga ha heleriwa hi oyili, na hina. Famba u ya teka mafurha."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loko vanhwanyana lava va ntlhanu va swiphukuphuku va ri karhi va ya xava mafurha, nyangwa wa nkhuvo wu pfariwile. Eku heteleleni, vanhwanyana lava va ntlhanu va swiphukuphuku a va nga pfumeleriwi ku va kona enkhubyeni wolowo.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ts" sz="3600">
                <a:solidFill>
                  <a:schemeClr val="tx1">
                    <a:lumMod val="65000"/>
                    <a:lumOff val="35000"/>
                  </a:schemeClr>
                </a:solidFill>
              </a:rPr>
              <a:t>Lexi i xitori lexi Yesu a hi byelaka ndlela yo rindza siku leri a nga ta vuya.</a:t>
            </a:r>
            <a:r xmlns:a="http://schemas.openxmlformats.org/drawingml/2006/main">
              <a:rPr altLang="en-US" lang="ts" sz="3600">
                <a:solidFill>
                  <a:schemeClr val="tx1">
                    <a:lumMod val="65000"/>
                    <a:lumOff val="35000"/>
                  </a:schemeClr>
                </a:solidFill>
              </a:rPr>
              <a:t> </a:t>
            </a:r>
            <a:r xmlns:a="http://schemas.openxmlformats.org/drawingml/2006/main">
              <a:rPr altLang="ko-KR" lang="ts" sz="3600">
                <a:solidFill>
                  <a:schemeClr val="tx1">
                    <a:lumMod val="65000"/>
                    <a:lumOff val="35000"/>
                  </a:schemeClr>
                </a:solidFill>
              </a:rPr>
              <a:t>A nga kona loyi a swi tivaka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loko Yesu a ta tlhela a vuya.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ts" sz="3600">
                <a:solidFill>
                  <a:schemeClr val="tx1">
                    <a:lumMod val="65000"/>
                    <a:lumOff val="35000"/>
                  </a:schemeClr>
                </a:solidFill>
              </a:rPr>
              <a:t>Kambe ku fana ni vanhwana vo tlhariha va ntlhanu, minkarhi hinkwayo hi fanele hi pfuka hi rindzela Yesu hi mbilu leyi lunghekeleke.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u tshembise ku vuya nakambe etikweni leri loko ku nga ri na munhu loyi a swi tivaka.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yini leswi vanhwana va ntlhanu lava nga swiphukuphuku va nga swi lunghiselangiki?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mafurha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mati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swiambalo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nyiko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mafurha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ts" sz="3600"/>
              <a:t>"Hikokwalaho tshamani mi rindzile, hikuva a mi tivi siku kumbe nkarhi wa kona.”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80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Xifaniso Xa Titalenta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tshamaka a hi rhandza ni ku hi rindzela.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"N'wini wa yena u hlamurile, 'U endlile kahle, nandza lonene, wo tshembeka! U tshembekile hi swilo swi nga ri swingani; ndzi ta ku veka u langutela swilo swo tala. Tana u ta avelana ntsako wa n'wini wa wena!'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Munhu a a tshembisa mali eka malandza yakwe loko a ri endleleni yo ya ematikweni mambe. U nyike nandza wo sungula titalenta ta ntlhanu, timbirhi eka wa vumbirhi, ni yin'we eka wa vunharhu.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Nandza loyi a nga kuma titalenta ta 5 na titalenta timbirhi u fambe hi nkarhi wun’we a ya tirhisa mali ya yena entirhweni kutani a kuma kambirhi. Kambe wanuna un'wana loyi a nga kuma talenta yin'we u humile a ya cela khumbi ehansi a tumbeta mali ya n'wini wa yena.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n’wini wa yena a vuya, a ta hakela swibalo na vona, nandza wo sungula a kuma titalenta tin’wana ta ntlhanu, kasi wa vumbirhi a kuma titalenta tin’wana timbirhi.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nandza loyi a amukeleke talenta yin’we a nga yi kumanga. “Hosi, u ndzi nyikile talenta yin’we ntsena. Kutani ndzi nga yi kuma njhani mali leyi engetelekeke?”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N’wini wa yena a a hlundzukile. “A wu fanele u veke mali ya mina eka dipoziti eka vabindzurisi va le bangi, a ndzi ta va ndzi yi tlherisele hi ntswalo. Wena nandza la nga pfuniki nchumu, huma endlwini ya mina!"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u hi lemukisa leswaku hi nga lolohi hi xifaniso xa titalenta.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Kuna nchumu wa nkoka swinene ku tlula leswaku hi amukele mali muni.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Nchumu wa nkoka swinene i ku hanya vutomi byo dzunisa Xikwembu hi ku tirhisa leswi u nga na swona hi ku tshembeka.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Hinkwerhu hi fanele hi hanya vutomi bya muxaka wolowo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 dzunisiwa hi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n’wini wa hina, loyi a kambisisaka vutomi bya hina ivi a hi hakela hi ku ya hi sweswo.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yini lexi n’wini a xi tshembiseke malandza loko a ri karhi a famba ekule?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yindlu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nsimu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xitolo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wa titalenta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wa titalenta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ts" sz="3600"/>
              <a:t>"N'wini wa yena u hlamurile, 'U endlile kahle, nandza lonene, wo tshembeka! U tshembekile hi swilo swi nga ri swingani; ndzi ta ku veka u langutela swilo swo tala. Tana u ta avelana ntsako wa n'wini wa wena!'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